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8" r:id="rId26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3" Type="http://schemas.openxmlformats.org/officeDocument/2006/relationships/slide" Target="slides/slide14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7" name="Shape 11037"/>
        <p:cNvGrpSpPr/>
        <p:nvPr/>
      </p:nvGrpSpPr>
      <p:grpSpPr>
        <a:xfrm>
          <a:off x="0" y="0"/>
          <a:ext cx="0" cy="0"/>
          <a:chOff x="0" y="0"/>
          <a:chExt cx="0" cy="0"/>
        </a:xfrm>
      </p:grpSpPr>
      <p:sp>
        <p:nvSpPr>
          <p:cNvPr id="11038" name="Google Shape;11038;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
        <p:nvSpPr>
          <p:cNvPr id="11039" name="Google Shape;11039;p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0" name="Google Shape;11040;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notesSlide" Target="../notesSlides/notesSlide143.xml"/><Relationship Id="rId3" Type="http://schemas.openxmlformats.org/officeDocument/2006/relationships/hyperlink" Target="http://acwi.gov/" TargetMode="External"/><Relationship Id="rId4" Type="http://schemas.openxmlformats.org/officeDocument/2006/relationships/image" Target="../media/image306.png"/><Relationship Id="rId5" Type="http://schemas.openxmlformats.org/officeDocument/2006/relationships/hyperlink" Target="http://fgdc.gov/" TargetMode="External"/></Relationships>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1" name="Shape 11041"/>
        <p:cNvGrpSpPr/>
        <p:nvPr/>
      </p:nvGrpSpPr>
      <p:grpSpPr>
        <a:xfrm>
          <a:off x="0" y="0"/>
          <a:ext cx="0" cy="0"/>
          <a:chOff x="0" y="0"/>
          <a:chExt cx="0" cy="0"/>
        </a:xfrm>
      </p:grpSpPr>
      <p:cxnSp>
        <p:nvCxnSpPr>
          <p:cNvPr id="11042" name="Google Shape;11042;p1573"/>
          <p:cNvCxnSpPr/>
          <p:nvPr/>
        </p:nvCxnSpPr>
        <p:spPr>
          <a:xfrm rot="10800000">
            <a:off x="1371600" y="2590800"/>
            <a:ext cx="6781800" cy="0"/>
          </a:xfrm>
          <a:prstGeom prst="straightConnector1">
            <a:avLst/>
          </a:prstGeom>
          <a:noFill/>
          <a:ln cap="flat" cmpd="sng" w="9525">
            <a:solidFill>
              <a:srgbClr val="EAEAEA"/>
            </a:solidFill>
            <a:prstDash val="solid"/>
            <a:round/>
            <a:headEnd len="med" w="med" type="none"/>
            <a:tailEnd len="med" w="med" type="none"/>
          </a:ln>
        </p:spPr>
      </p:cxnSp>
      <p:cxnSp>
        <p:nvCxnSpPr>
          <p:cNvPr id="11043" name="Google Shape;11043;p1573"/>
          <p:cNvCxnSpPr/>
          <p:nvPr/>
        </p:nvCxnSpPr>
        <p:spPr>
          <a:xfrm>
            <a:off x="2057400" y="2514600"/>
            <a:ext cx="0" cy="0"/>
          </a:xfrm>
          <a:prstGeom prst="straightConnector1">
            <a:avLst/>
          </a:prstGeom>
          <a:noFill/>
          <a:ln cap="flat" cmpd="sng" w="9525">
            <a:solidFill>
              <a:schemeClr val="dk1"/>
            </a:solidFill>
            <a:prstDash val="solid"/>
            <a:round/>
            <a:headEnd len="med" w="med" type="none"/>
            <a:tailEnd len="med" w="med" type="none"/>
          </a:ln>
        </p:spPr>
      </p:cxnSp>
      <p:sp>
        <p:nvSpPr>
          <p:cNvPr id="11044" name="Google Shape;11044;p1573"/>
          <p:cNvSpPr/>
          <p:nvPr/>
        </p:nvSpPr>
        <p:spPr>
          <a:xfrm>
            <a:off x="1447800" y="2895600"/>
            <a:ext cx="457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Arial"/>
              <a:ea typeface="Arial"/>
              <a:cs typeface="Arial"/>
              <a:sym typeface="Arial"/>
            </a:endParaRPr>
          </a:p>
        </p:txBody>
      </p:sp>
      <p:sp>
        <p:nvSpPr>
          <p:cNvPr id="11045" name="Google Shape;11045;p1573"/>
          <p:cNvSpPr/>
          <p:nvPr/>
        </p:nvSpPr>
        <p:spPr>
          <a:xfrm>
            <a:off x="609600" y="2819400"/>
            <a:ext cx="1447800" cy="1066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National Water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Quality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Monitoring</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Council</a:t>
            </a:r>
            <a:endParaRPr/>
          </a:p>
        </p:txBody>
      </p:sp>
      <p:sp>
        <p:nvSpPr>
          <p:cNvPr id="11046" name="Google Shape;11046;p1573"/>
          <p:cNvSpPr/>
          <p:nvPr/>
        </p:nvSpPr>
        <p:spPr>
          <a:xfrm>
            <a:off x="2133600" y="2819400"/>
            <a:ext cx="14478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National Liaison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for NAWQA</a:t>
            </a:r>
            <a:endParaRPr/>
          </a:p>
        </p:txBody>
      </p:sp>
      <p:sp>
        <p:nvSpPr>
          <p:cNvPr id="11047" name="Google Shape;11047;p1573"/>
          <p:cNvSpPr/>
          <p:nvPr/>
        </p:nvSpPr>
        <p:spPr>
          <a:xfrm>
            <a:off x="5486400" y="2819400"/>
            <a:ext cx="1524000" cy="7620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Hydrology</a:t>
            </a:r>
            <a:endParaRPr/>
          </a:p>
        </p:txBody>
      </p:sp>
      <p:sp>
        <p:nvSpPr>
          <p:cNvPr id="11048" name="Google Shape;11048;p1573"/>
          <p:cNvSpPr/>
          <p:nvPr/>
        </p:nvSpPr>
        <p:spPr>
          <a:xfrm>
            <a:off x="3733800" y="2819400"/>
            <a:ext cx="16002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 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Spatial Water</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Data</a:t>
            </a:r>
            <a:endParaRPr/>
          </a:p>
        </p:txBody>
      </p:sp>
      <p:sp>
        <p:nvSpPr>
          <p:cNvPr id="11049" name="Google Shape;11049;p1573"/>
          <p:cNvSpPr/>
          <p:nvPr/>
        </p:nvSpPr>
        <p:spPr>
          <a:xfrm>
            <a:off x="838200" y="1524000"/>
            <a:ext cx="5257800" cy="609600"/>
          </a:xfrm>
          <a:prstGeom prst="rect">
            <a:avLst/>
          </a:prstGeom>
          <a:solidFill>
            <a:srgbClr val="99CCFF"/>
          </a:solidFill>
          <a:ln cap="flat" cmpd="sng" w="952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hlinkClick r:id="rId3">
                  <a:extLst>
                    <a:ext uri="{A12FA001-AC4F-418D-AE19-62706E023703}">
                      <ahyp:hlinkClr val="tx"/>
                    </a:ext>
                  </a:extLst>
                </a:hlinkClick>
              </a:rPr>
              <a:t>Advisory Committee on Water Information</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Subgroups / Task Force / Work Groups</a:t>
            </a:r>
            <a:endParaRPr/>
          </a:p>
        </p:txBody>
      </p:sp>
      <p:sp>
        <p:nvSpPr>
          <p:cNvPr id="11050" name="Google Shape;11050;p1573"/>
          <p:cNvSpPr/>
          <p:nvPr/>
        </p:nvSpPr>
        <p:spPr>
          <a:xfrm>
            <a:off x="438150" y="4254500"/>
            <a:ext cx="1905000" cy="6985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Methods and Data</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Comparability Board</a:t>
            </a:r>
            <a:endParaRPr/>
          </a:p>
        </p:txBody>
      </p:sp>
      <p:sp>
        <p:nvSpPr>
          <p:cNvPr id="11051" name="Google Shape;11051;p1573"/>
          <p:cNvSpPr/>
          <p:nvPr/>
        </p:nvSpPr>
        <p:spPr>
          <a:xfrm>
            <a:off x="7391400" y="2819400"/>
            <a:ext cx="16002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 on</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Sedimentation</a:t>
            </a:r>
            <a:endParaRPr/>
          </a:p>
        </p:txBody>
      </p:sp>
      <p:sp>
        <p:nvSpPr>
          <p:cNvPr id="11052" name="Google Shape;11052;p1573"/>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Arial"/>
              <a:ea typeface="Arial"/>
              <a:cs typeface="Arial"/>
              <a:sym typeface="Arial"/>
            </a:endParaRPr>
          </a:p>
        </p:txBody>
      </p:sp>
      <p:sp>
        <p:nvSpPr>
          <p:cNvPr id="11053" name="Google Shape;11053;p1573"/>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Arial"/>
              <a:ea typeface="Arial"/>
              <a:cs typeface="Arial"/>
              <a:sym typeface="Arial"/>
            </a:endParaRPr>
          </a:p>
        </p:txBody>
      </p:sp>
      <p:cxnSp>
        <p:nvCxnSpPr>
          <p:cNvPr id="11054" name="Google Shape;11054;p1573"/>
          <p:cNvCxnSpPr/>
          <p:nvPr/>
        </p:nvCxnSpPr>
        <p:spPr>
          <a:xfrm>
            <a:off x="3429000" y="2133600"/>
            <a:ext cx="0" cy="457200"/>
          </a:xfrm>
          <a:prstGeom prst="straightConnector1">
            <a:avLst/>
          </a:prstGeom>
          <a:noFill/>
          <a:ln cap="flat" cmpd="sng" w="9525">
            <a:solidFill>
              <a:srgbClr val="F8F8F8"/>
            </a:solidFill>
            <a:prstDash val="solid"/>
            <a:round/>
            <a:headEnd len="med" w="med" type="none"/>
            <a:tailEnd len="med" w="med" type="triangle"/>
          </a:ln>
        </p:spPr>
      </p:cxnSp>
      <p:cxnSp>
        <p:nvCxnSpPr>
          <p:cNvPr id="11055" name="Google Shape;11055;p1573"/>
          <p:cNvCxnSpPr/>
          <p:nvPr/>
        </p:nvCxnSpPr>
        <p:spPr>
          <a:xfrm>
            <a:off x="136525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6" name="Google Shape;11056;p1573"/>
          <p:cNvCxnSpPr/>
          <p:nvPr/>
        </p:nvCxnSpPr>
        <p:spPr>
          <a:xfrm>
            <a:off x="28575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7" name="Google Shape;11057;p1573"/>
          <p:cNvCxnSpPr/>
          <p:nvPr/>
        </p:nvCxnSpPr>
        <p:spPr>
          <a:xfrm>
            <a:off x="44196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8" name="Google Shape;11058;p1573"/>
          <p:cNvCxnSpPr/>
          <p:nvPr/>
        </p:nvCxnSpPr>
        <p:spPr>
          <a:xfrm>
            <a:off x="6019800" y="3581400"/>
            <a:ext cx="0" cy="914400"/>
          </a:xfrm>
          <a:prstGeom prst="straightConnector1">
            <a:avLst/>
          </a:prstGeom>
          <a:noFill/>
          <a:ln cap="flat" cmpd="sng" w="9525">
            <a:solidFill>
              <a:srgbClr val="EAEAEA"/>
            </a:solidFill>
            <a:prstDash val="solid"/>
            <a:round/>
            <a:headEnd len="med" w="med" type="none"/>
            <a:tailEnd len="med" w="med" type="triangle"/>
          </a:ln>
        </p:spPr>
      </p:cxnSp>
      <p:cxnSp>
        <p:nvCxnSpPr>
          <p:cNvPr id="11059" name="Google Shape;11059;p1573"/>
          <p:cNvCxnSpPr/>
          <p:nvPr/>
        </p:nvCxnSpPr>
        <p:spPr>
          <a:xfrm>
            <a:off x="1390650" y="3886200"/>
            <a:ext cx="0" cy="381000"/>
          </a:xfrm>
          <a:prstGeom prst="straightConnector1">
            <a:avLst/>
          </a:prstGeom>
          <a:noFill/>
          <a:ln cap="flat" cmpd="sng" w="9525">
            <a:solidFill>
              <a:srgbClr val="EAEAEA"/>
            </a:solidFill>
            <a:prstDash val="solid"/>
            <a:round/>
            <a:headEnd len="med" w="med" type="none"/>
            <a:tailEnd len="med" w="med" type="triangle"/>
          </a:ln>
        </p:spPr>
      </p:cxnSp>
      <p:cxnSp>
        <p:nvCxnSpPr>
          <p:cNvPr id="11060" name="Google Shape;11060;p1573"/>
          <p:cNvCxnSpPr/>
          <p:nvPr/>
        </p:nvCxnSpPr>
        <p:spPr>
          <a:xfrm>
            <a:off x="61722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61" name="Google Shape;11061;p1573"/>
          <p:cNvCxnSpPr/>
          <p:nvPr/>
        </p:nvCxnSpPr>
        <p:spPr>
          <a:xfrm rot="10800000">
            <a:off x="342900" y="3276600"/>
            <a:ext cx="381000" cy="0"/>
          </a:xfrm>
          <a:prstGeom prst="straightConnector1">
            <a:avLst/>
          </a:prstGeom>
          <a:noFill/>
          <a:ln cap="flat" cmpd="sng" w="9525">
            <a:solidFill>
              <a:srgbClr val="F8F8F8"/>
            </a:solidFill>
            <a:prstDash val="solid"/>
            <a:round/>
            <a:headEnd len="med" w="med" type="none"/>
            <a:tailEnd len="med" w="med" type="none"/>
          </a:ln>
        </p:spPr>
      </p:cxnSp>
      <p:cxnSp>
        <p:nvCxnSpPr>
          <p:cNvPr id="11062" name="Google Shape;11062;p1573"/>
          <p:cNvCxnSpPr/>
          <p:nvPr/>
        </p:nvCxnSpPr>
        <p:spPr>
          <a:xfrm>
            <a:off x="342900" y="3276600"/>
            <a:ext cx="0" cy="2590800"/>
          </a:xfrm>
          <a:prstGeom prst="straightConnector1">
            <a:avLst/>
          </a:prstGeom>
          <a:noFill/>
          <a:ln cap="flat" cmpd="sng" w="9525">
            <a:solidFill>
              <a:srgbClr val="F8F8F8"/>
            </a:solidFill>
            <a:prstDash val="solid"/>
            <a:round/>
            <a:headEnd len="med" w="med" type="none"/>
            <a:tailEnd len="med" w="med" type="none"/>
          </a:ln>
        </p:spPr>
      </p:cxnSp>
      <p:sp>
        <p:nvSpPr>
          <p:cNvPr id="11063" name="Google Shape;11063;p1573"/>
          <p:cNvSpPr/>
          <p:nvPr/>
        </p:nvSpPr>
        <p:spPr>
          <a:xfrm>
            <a:off x="3810000" y="39624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64" name="Google Shape;11064;p1573"/>
          <p:cNvCxnSpPr/>
          <p:nvPr/>
        </p:nvCxnSpPr>
        <p:spPr>
          <a:xfrm>
            <a:off x="4495800" y="3657600"/>
            <a:ext cx="0" cy="304800"/>
          </a:xfrm>
          <a:prstGeom prst="straightConnector1">
            <a:avLst/>
          </a:prstGeom>
          <a:noFill/>
          <a:ln cap="flat" cmpd="sng" w="9525">
            <a:solidFill>
              <a:srgbClr val="F8F8F8"/>
            </a:solidFill>
            <a:prstDash val="solid"/>
            <a:round/>
            <a:headEnd len="med" w="med" type="none"/>
            <a:tailEnd len="med" w="med" type="triangle"/>
          </a:ln>
        </p:spPr>
      </p:cxnSp>
      <p:sp>
        <p:nvSpPr>
          <p:cNvPr id="11065" name="Google Shape;11065;p1573"/>
          <p:cNvSpPr/>
          <p:nvPr/>
        </p:nvSpPr>
        <p:spPr>
          <a:xfrm>
            <a:off x="6096000" y="5257800"/>
            <a:ext cx="2133600" cy="7620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Sustainable Water</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Resources Roundtable </a:t>
            </a:r>
            <a:endParaRPr/>
          </a:p>
        </p:txBody>
      </p:sp>
      <p:cxnSp>
        <p:nvCxnSpPr>
          <p:cNvPr id="11066" name="Google Shape;11066;p1573"/>
          <p:cNvCxnSpPr/>
          <p:nvPr/>
        </p:nvCxnSpPr>
        <p:spPr>
          <a:xfrm>
            <a:off x="7239000" y="2590800"/>
            <a:ext cx="0" cy="2667000"/>
          </a:xfrm>
          <a:prstGeom prst="straightConnector1">
            <a:avLst/>
          </a:prstGeom>
          <a:noFill/>
          <a:ln cap="flat" cmpd="sng" w="9525">
            <a:solidFill>
              <a:srgbClr val="EAEAEA"/>
            </a:solidFill>
            <a:prstDash val="solid"/>
            <a:round/>
            <a:headEnd len="med" w="med" type="none"/>
            <a:tailEnd len="med" w="med" type="triangle"/>
          </a:ln>
        </p:spPr>
      </p:cxnSp>
      <p:cxnSp>
        <p:nvCxnSpPr>
          <p:cNvPr id="11067" name="Google Shape;11067;p1573"/>
          <p:cNvCxnSpPr/>
          <p:nvPr/>
        </p:nvCxnSpPr>
        <p:spPr>
          <a:xfrm>
            <a:off x="342900" y="5867400"/>
            <a:ext cx="266700" cy="381000"/>
          </a:xfrm>
          <a:prstGeom prst="straightConnector1">
            <a:avLst/>
          </a:prstGeom>
          <a:noFill/>
          <a:ln cap="flat" cmpd="sng" w="9525">
            <a:solidFill>
              <a:srgbClr val="F8F8F8"/>
            </a:solidFill>
            <a:prstDash val="solid"/>
            <a:round/>
            <a:headEnd len="med" w="med" type="none"/>
            <a:tailEnd len="med" w="med" type="triangle"/>
          </a:ln>
        </p:spPr>
      </p:cxnSp>
      <p:sp>
        <p:nvSpPr>
          <p:cNvPr id="11068" name="Google Shape;11068;p1573"/>
          <p:cNvSpPr/>
          <p:nvPr/>
        </p:nvSpPr>
        <p:spPr>
          <a:xfrm>
            <a:off x="685800" y="5334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sp>
        <p:nvSpPr>
          <p:cNvPr id="11069" name="Google Shape;11069;p1573"/>
          <p:cNvSpPr/>
          <p:nvPr/>
        </p:nvSpPr>
        <p:spPr>
          <a:xfrm>
            <a:off x="228600" y="62484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sp>
        <p:nvSpPr>
          <p:cNvPr id="11070" name="Google Shape;11070;p1573"/>
          <p:cNvSpPr/>
          <p:nvPr/>
        </p:nvSpPr>
        <p:spPr>
          <a:xfrm>
            <a:off x="5410200" y="44958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sp>
        <p:nvSpPr>
          <p:cNvPr id="11071" name="Google Shape;11071;p1573"/>
          <p:cNvSpPr/>
          <p:nvPr/>
        </p:nvSpPr>
        <p:spPr>
          <a:xfrm>
            <a:off x="2362200" y="228600"/>
            <a:ext cx="5181600" cy="99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Arial"/>
              <a:ea typeface="Arial"/>
              <a:cs typeface="Arial"/>
              <a:sym typeface="Arial"/>
            </a:endParaRPr>
          </a:p>
        </p:txBody>
      </p:sp>
      <p:pic>
        <p:nvPicPr>
          <p:cNvPr descr="banner_040408" id="11072" name="Google Shape;11072;p1573"/>
          <p:cNvPicPr preferRelativeResize="0"/>
          <p:nvPr/>
        </p:nvPicPr>
        <p:blipFill rotWithShape="1">
          <a:blip r:embed="rId4">
            <a:alphaModFix/>
          </a:blip>
          <a:srcRect b="0" l="0" r="0" t="0"/>
          <a:stretch/>
        </p:blipFill>
        <p:spPr>
          <a:xfrm>
            <a:off x="609600" y="304800"/>
            <a:ext cx="8161338" cy="857250"/>
          </a:xfrm>
          <a:prstGeom prst="rect">
            <a:avLst/>
          </a:prstGeom>
          <a:noFill/>
          <a:ln>
            <a:noFill/>
          </a:ln>
        </p:spPr>
      </p:pic>
      <p:sp>
        <p:nvSpPr>
          <p:cNvPr id="11073" name="Google Shape;11073;p1573"/>
          <p:cNvSpPr/>
          <p:nvPr/>
        </p:nvSpPr>
        <p:spPr>
          <a:xfrm>
            <a:off x="2971800" y="6286500"/>
            <a:ext cx="6172200" cy="519113"/>
          </a:xfrm>
          <a:prstGeom prst="rect">
            <a:avLst/>
          </a:prstGeom>
          <a:noFill/>
          <a:ln>
            <a:noFill/>
          </a:ln>
        </p:spPr>
        <p:txBody>
          <a:bodyPr anchorCtr="0" anchor="ctr" bIns="45700" lIns="91425" spcFirstLastPara="1" rIns="91425" wrap="square" tIns="45700">
            <a:noAutofit/>
          </a:bodyPr>
          <a:lstStyle/>
          <a:p>
            <a:pPr indent="-457200" lvl="0" marL="45720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 </a:t>
            </a:r>
            <a:r>
              <a:rPr b="1" i="0" lang="en-US" sz="1800" u="none" cap="none" strike="noStrike">
                <a:solidFill>
                  <a:srgbClr val="FFFFFF"/>
                </a:solidFill>
                <a:latin typeface="Arial"/>
                <a:ea typeface="Arial"/>
                <a:cs typeface="Arial"/>
                <a:sym typeface="Arial"/>
              </a:rPr>
              <a:t>Also reports to </a:t>
            </a:r>
            <a:r>
              <a:rPr b="1" i="0" lang="en-US" sz="1800" u="sng" cap="none" strike="noStrike">
                <a:solidFill>
                  <a:srgbClr val="FFFFFF"/>
                </a:solidFill>
                <a:latin typeface="Arial"/>
                <a:ea typeface="Arial"/>
                <a:cs typeface="Arial"/>
                <a:sym typeface="Arial"/>
                <a:hlinkClick r:id="rId5">
                  <a:extLst>
                    <a:ext uri="{A12FA001-AC4F-418D-AE19-62706E023703}">
                      <ahyp:hlinkClr val="tx"/>
                    </a:ext>
                  </a:extLst>
                </a:hlinkClick>
              </a:rPr>
              <a:t>Federal Geographic Data Committee</a:t>
            </a:r>
            <a:endParaRPr b="1" i="0" sz="1800" u="none" cap="none" strike="noStrike">
              <a:solidFill>
                <a:srgbClr val="FFFFFF"/>
              </a:solidFill>
              <a:latin typeface="Arial"/>
              <a:ea typeface="Arial"/>
              <a:cs typeface="Arial"/>
              <a:sym typeface="Arial"/>
            </a:endParaRPr>
          </a:p>
        </p:txBody>
      </p:sp>
      <p:cxnSp>
        <p:nvCxnSpPr>
          <p:cNvPr id="11074" name="Google Shape;11074;p1573"/>
          <p:cNvCxnSpPr/>
          <p:nvPr/>
        </p:nvCxnSpPr>
        <p:spPr>
          <a:xfrm>
            <a:off x="1371600" y="4953000"/>
            <a:ext cx="0" cy="381000"/>
          </a:xfrm>
          <a:prstGeom prst="straightConnector1">
            <a:avLst/>
          </a:prstGeom>
          <a:noFill/>
          <a:ln cap="flat" cmpd="sng" w="9525">
            <a:solidFill>
              <a:srgbClr val="EAEAEA"/>
            </a:solidFill>
            <a:prstDash val="solid"/>
            <a:round/>
            <a:headEnd len="med" w="med" type="none"/>
            <a:tailEnd len="med" w="med" type="triangle"/>
          </a:ln>
        </p:spPr>
      </p:cxnSp>
      <p:sp>
        <p:nvSpPr>
          <p:cNvPr id="11075" name="Google Shape;11075;p1573"/>
          <p:cNvSpPr/>
          <p:nvPr/>
        </p:nvSpPr>
        <p:spPr>
          <a:xfrm>
            <a:off x="2895600" y="4724400"/>
            <a:ext cx="1524000" cy="685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Ground Water</a:t>
            </a:r>
            <a:endParaRPr/>
          </a:p>
        </p:txBody>
      </p:sp>
      <p:cxnSp>
        <p:nvCxnSpPr>
          <p:cNvPr id="11076" name="Google Shape;11076;p1573"/>
          <p:cNvCxnSpPr/>
          <p:nvPr/>
        </p:nvCxnSpPr>
        <p:spPr>
          <a:xfrm>
            <a:off x="3657600" y="5410200"/>
            <a:ext cx="0" cy="304800"/>
          </a:xfrm>
          <a:prstGeom prst="straightConnector1">
            <a:avLst/>
          </a:prstGeom>
          <a:noFill/>
          <a:ln cap="flat" cmpd="sng" w="9525">
            <a:solidFill>
              <a:srgbClr val="FFFFFF"/>
            </a:solidFill>
            <a:prstDash val="solid"/>
            <a:round/>
            <a:headEnd len="med" w="med" type="none"/>
            <a:tailEnd len="med" w="med" type="triangle"/>
          </a:ln>
        </p:spPr>
      </p:cxnSp>
      <p:sp>
        <p:nvSpPr>
          <p:cNvPr id="11077" name="Google Shape;11077;p1573"/>
          <p:cNvSpPr/>
          <p:nvPr/>
        </p:nvSpPr>
        <p:spPr>
          <a:xfrm>
            <a:off x="2971800" y="5715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78" name="Google Shape;11078;p1573"/>
          <p:cNvCxnSpPr/>
          <p:nvPr/>
        </p:nvCxnSpPr>
        <p:spPr>
          <a:xfrm>
            <a:off x="3657600" y="2590800"/>
            <a:ext cx="0" cy="2133600"/>
          </a:xfrm>
          <a:prstGeom prst="straightConnector1">
            <a:avLst/>
          </a:prstGeom>
          <a:noFill/>
          <a:ln cap="flat" cmpd="sng" w="9525">
            <a:solidFill>
              <a:srgbClr val="FFFFFF"/>
            </a:solidFill>
            <a:prstDash val="solid"/>
            <a:round/>
            <a:headEnd len="med" w="med" type="none"/>
            <a:tailEnd len="med" w="med" type="triangle"/>
          </a:ln>
        </p:spPr>
      </p:cxnSp>
      <p:cxnSp>
        <p:nvCxnSpPr>
          <p:cNvPr id="11079" name="Google Shape;11079;p1573"/>
          <p:cNvCxnSpPr/>
          <p:nvPr/>
        </p:nvCxnSpPr>
        <p:spPr>
          <a:xfrm>
            <a:off x="8077200" y="3657600"/>
            <a:ext cx="0" cy="914400"/>
          </a:xfrm>
          <a:prstGeom prst="straightConnector1">
            <a:avLst/>
          </a:prstGeom>
          <a:noFill/>
          <a:ln cap="flat" cmpd="sng" w="9525">
            <a:solidFill>
              <a:srgbClr val="EAEAEA"/>
            </a:solidFill>
            <a:prstDash val="solid"/>
            <a:round/>
            <a:headEnd len="med" w="med" type="none"/>
            <a:tailEnd len="med" w="med" type="triangle"/>
          </a:ln>
        </p:spPr>
      </p:cxnSp>
      <p:sp>
        <p:nvSpPr>
          <p:cNvPr id="11080" name="Google Shape;11080;p1573"/>
          <p:cNvSpPr/>
          <p:nvPr/>
        </p:nvSpPr>
        <p:spPr>
          <a:xfrm>
            <a:off x="7391400" y="4572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81" name="Google Shape;11081;p1573"/>
          <p:cNvCxnSpPr/>
          <p:nvPr/>
        </p:nvCxnSpPr>
        <p:spPr>
          <a:xfrm>
            <a:off x="8153400" y="2590800"/>
            <a:ext cx="0" cy="228600"/>
          </a:xfrm>
          <a:prstGeom prst="straightConnector1">
            <a:avLst/>
          </a:prstGeom>
          <a:noFill/>
          <a:ln cap="flat" cmpd="sng" w="9525">
            <a:solidFill>
              <a:srgbClr val="EAEAE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